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587"/>
    <a:srgbClr val="02A4A6"/>
    <a:srgbClr val="FE4A5D"/>
    <a:srgbClr val="ED1164"/>
    <a:srgbClr val="4D4D4F"/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2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C5D3-9474-4DCC-9EED-F00E5F848EB5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1243"/>
            <a:ext cx="2448272" cy="1446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9027" y="1998314"/>
            <a:ext cx="4132734" cy="13985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6000" dirty="0">
                <a:solidFill>
                  <a:srgbClr val="54458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HAVE </a:t>
            </a:r>
          </a:p>
          <a:p>
            <a:pPr>
              <a:lnSpc>
                <a:spcPct val="70000"/>
              </a:lnSpc>
            </a:pPr>
            <a:r>
              <a:rPr lang="en-GB" sz="6000" b="1" dirty="0">
                <a:solidFill>
                  <a:srgbClr val="02A4A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YOUR SAY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3401596"/>
            <a:ext cx="61206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D4D4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are always looking for ways to enhance the learning and supervision experience. To do that, we need to know what you think as one of our postgraduate research students.</a:t>
            </a:r>
            <a:endParaRPr lang="en-GB" sz="1500" dirty="0">
              <a:solidFill>
                <a:srgbClr val="4D4D4F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7D7C7F8-136C-4C76-8612-9BBD38DB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77" y="6442299"/>
            <a:ext cx="1151542" cy="3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FB6D35B-8FEC-4228-BFBE-951E0B23A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6" y="6398274"/>
            <a:ext cx="1495402" cy="459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C41667-3E32-4629-B246-92CEFFA30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60" y="4879375"/>
            <a:ext cx="3618873" cy="1064375"/>
          </a:xfrm>
          <a:prstGeom prst="rect">
            <a:avLst/>
          </a:prstGeom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C864AC28-AB76-4431-BEAB-A4FFC0F3D50D}"/>
              </a:ext>
            </a:extLst>
          </p:cNvPr>
          <p:cNvSpPr txBox="1"/>
          <p:nvPr/>
        </p:nvSpPr>
        <p:spPr>
          <a:xfrm>
            <a:off x="0" y="6524775"/>
            <a:ext cx="5508104" cy="304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*) To complete the survey please follow your unique link emailed by the UCL Doctoral School.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106A42-15D3-42EA-9C4A-9F542B3D6194}"/>
              </a:ext>
            </a:extLst>
          </p:cNvPr>
          <p:cNvSpPr/>
          <p:nvPr/>
        </p:nvSpPr>
        <p:spPr>
          <a:xfrm>
            <a:off x="2483768" y="4361083"/>
            <a:ext cx="378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SURVEY TODAY</a:t>
            </a:r>
            <a:r>
              <a:rPr lang="en-GB" dirty="0">
                <a:solidFill>
                  <a:srgbClr val="4D4D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5692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CA9E063C-BF97-4F7A-A31F-C102EB77A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77" y="6442299"/>
            <a:ext cx="1151542" cy="3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6DCBCA5-1E45-4AE2-9EEC-0E0666977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6" y="6398274"/>
            <a:ext cx="1495402" cy="4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5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58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Open Sans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>dR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Holmes</dc:creator>
  <cp:lastModifiedBy>Anna Witerkowska</cp:lastModifiedBy>
  <cp:revision>15</cp:revision>
  <dcterms:created xsi:type="dcterms:W3CDTF">2016-11-11T09:27:08Z</dcterms:created>
  <dcterms:modified xsi:type="dcterms:W3CDTF">2019-02-04T12:15:22Z</dcterms:modified>
</cp:coreProperties>
</file>